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6"/>
  </p:notesMasterIdLst>
  <p:sldIdLst>
    <p:sldId id="258" r:id="rId6"/>
    <p:sldId id="262" r:id="rId7"/>
    <p:sldId id="273" r:id="rId8"/>
    <p:sldId id="274" r:id="rId9"/>
    <p:sldId id="286" r:id="rId10"/>
    <p:sldId id="283" r:id="rId11"/>
    <p:sldId id="263" r:id="rId12"/>
    <p:sldId id="275" r:id="rId13"/>
    <p:sldId id="287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C4DC057-39AD-4A6D-ABE9-10102A750CC0}">
          <p14:sldIdLst>
            <p14:sldId id="258"/>
            <p14:sldId id="262"/>
            <p14:sldId id="273"/>
            <p14:sldId id="274"/>
            <p14:sldId id="286"/>
            <p14:sldId id="283"/>
            <p14:sldId id="263"/>
            <p14:sldId id="275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a Wessels" initials="JW" lastIdx="1" clrIdx="0">
    <p:extLst>
      <p:ext uri="{19B8F6BF-5375-455C-9EA6-DF929625EA0E}">
        <p15:presenceInfo xmlns:p15="http://schemas.microsoft.com/office/powerpoint/2012/main" userId="S::jana.wessels@entelect.co.za::d5e3c20a-ca03-4564-be32-2bb85748e5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E2C4"/>
    <a:srgbClr val="BC1AFF"/>
    <a:srgbClr val="45717A"/>
    <a:srgbClr val="090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9080B-F6DC-4B65-B56C-723C4DB90A81}" v="10" dt="2021-06-01T14:22:14.038"/>
    <p1510:client id="{35FC8698-3A2D-4DFB-8047-17F10911CA5C}" v="120" dt="2021-06-02T12:45:58.069"/>
    <p1510:client id="{4616D5D2-3CD2-4951-8702-C35ABA951149}" v="386" dt="2021-06-02T14:30:21.320"/>
    <p1510:client id="{6F139284-9A5E-428B-A9F0-CE70F11F3ACF}" v="37" dt="2021-06-03T13:43:45.100"/>
    <p1510:client id="{7F960FF2-249E-4241-AFF1-9258D12D7783}" v="242" dt="2021-06-01T08:43:55.146"/>
    <p1510:client id="{96AF7558-E825-439E-A8B8-60519756E19F}" v="4" dt="2021-06-01T14:25:22.682"/>
    <p1510:client id="{B6A8AF4F-7894-4F67-B1F9-DDE6279CEBE5}" v="164" dt="2021-06-03T13:38:20.394"/>
    <p1510:client id="{D58F40B9-E5F4-45AA-A179-ADE693556F4B}" v="53" dt="2021-04-18T19:35:51.048"/>
    <p1510:client id="{E257DC22-D51A-47CA-A7A5-A6A72218FF6C}" v="1" dt="2021-04-21T15:16:07.4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71" autoAdjust="0"/>
  </p:normalViewPr>
  <p:slideViewPr>
    <p:cSldViewPr snapToGrid="0">
      <p:cViewPr varScale="1">
        <p:scale>
          <a:sx n="88" d="100"/>
          <a:sy n="8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ine Jack" userId="S::nadine.jack@entelect.co.za::c762b77c-a0b0-4312-b652-966cc50d3301" providerId="AD" clId="Web-{1589080B-F6DC-4B65-B56C-723C4DB90A81}"/>
    <pc:docChg chg="modSld">
      <pc:chgData name="Nadine Jack" userId="S::nadine.jack@entelect.co.za::c762b77c-a0b0-4312-b652-966cc50d3301" providerId="AD" clId="Web-{1589080B-F6DC-4B65-B56C-723C4DB90A81}" dt="2021-06-01T14:22:14.038" v="2" actId="20577"/>
      <pc:docMkLst>
        <pc:docMk/>
      </pc:docMkLst>
      <pc:sldChg chg="modSp">
        <pc:chgData name="Nadine Jack" userId="S::nadine.jack@entelect.co.za::c762b77c-a0b0-4312-b652-966cc50d3301" providerId="AD" clId="Web-{1589080B-F6DC-4B65-B56C-723C4DB90A81}" dt="2021-06-01T14:22:14.038" v="2" actId="20577"/>
        <pc:sldMkLst>
          <pc:docMk/>
          <pc:sldMk cId="597754423" sldId="257"/>
        </pc:sldMkLst>
        <pc:spChg chg="mod">
          <ac:chgData name="Nadine Jack" userId="S::nadine.jack@entelect.co.za::c762b77c-a0b0-4312-b652-966cc50d3301" providerId="AD" clId="Web-{1589080B-F6DC-4B65-B56C-723C4DB90A81}" dt="2021-06-01T14:22:14.038" v="2" actId="20577"/>
          <ac:spMkLst>
            <pc:docMk/>
            <pc:sldMk cId="597754423" sldId="257"/>
            <ac:spMk id="6" creationId="{7A436DC9-C1B9-4374-8B3E-38F6DD40E240}"/>
          </ac:spMkLst>
        </pc:spChg>
      </pc:sldChg>
    </pc:docChg>
  </pc:docChgLst>
  <pc:docChgLst>
    <pc:chgData name="Marno van Niekerk" userId="S::marno.vanniekerk@entelect.co.za::dfa87f9d-89fa-4a79-9b24-34efd3ec09f6" providerId="AD" clId="Web-{4616D5D2-3CD2-4951-8702-C35ABA951149}"/>
    <pc:docChg chg="modSld">
      <pc:chgData name="Marno van Niekerk" userId="S::marno.vanniekerk@entelect.co.za::dfa87f9d-89fa-4a79-9b24-34efd3ec09f6" providerId="AD" clId="Web-{4616D5D2-3CD2-4951-8702-C35ABA951149}" dt="2021-06-02T14:30:41.258" v="1063"/>
      <pc:docMkLst>
        <pc:docMk/>
      </pc:docMkLst>
      <pc:sldChg chg="modNotes">
        <pc:chgData name="Marno van Niekerk" userId="S::marno.vanniekerk@entelect.co.za::dfa87f9d-89fa-4a79-9b24-34efd3ec09f6" providerId="AD" clId="Web-{4616D5D2-3CD2-4951-8702-C35ABA951149}" dt="2021-06-02T14:30:41.258" v="1063"/>
        <pc:sldMkLst>
          <pc:docMk/>
          <pc:sldMk cId="2928823484" sldId="266"/>
        </pc:sldMkLst>
      </pc:sldChg>
      <pc:sldChg chg="modNotes">
        <pc:chgData name="Marno van Niekerk" userId="S::marno.vanniekerk@entelect.co.za::dfa87f9d-89fa-4a79-9b24-34efd3ec09f6" providerId="AD" clId="Web-{4616D5D2-3CD2-4951-8702-C35ABA951149}" dt="2021-06-02T14:28:20.286" v="874"/>
        <pc:sldMkLst>
          <pc:docMk/>
          <pc:sldMk cId="3643545783" sldId="269"/>
        </pc:sldMkLst>
      </pc:sldChg>
      <pc:sldChg chg="modNotes">
        <pc:chgData name="Marno van Niekerk" userId="S::marno.vanniekerk@entelect.co.za::dfa87f9d-89fa-4a79-9b24-34efd3ec09f6" providerId="AD" clId="Web-{4616D5D2-3CD2-4951-8702-C35ABA951149}" dt="2021-06-02T14:29:21.412" v="971"/>
        <pc:sldMkLst>
          <pc:docMk/>
          <pc:sldMk cId="364763577" sldId="270"/>
        </pc:sldMkLst>
      </pc:sldChg>
      <pc:sldChg chg="modNotes">
        <pc:chgData name="Marno van Niekerk" userId="S::marno.vanniekerk@entelect.co.za::dfa87f9d-89fa-4a79-9b24-34efd3ec09f6" providerId="AD" clId="Web-{4616D5D2-3CD2-4951-8702-C35ABA951149}" dt="2021-06-02T14:28:54.537" v="918"/>
        <pc:sldMkLst>
          <pc:docMk/>
          <pc:sldMk cId="1558409461" sldId="271"/>
        </pc:sldMkLst>
      </pc:sldChg>
      <pc:sldChg chg="modNotes">
        <pc:chgData name="Marno van Niekerk" userId="S::marno.vanniekerk@entelect.co.za::dfa87f9d-89fa-4a79-9b24-34efd3ec09f6" providerId="AD" clId="Web-{4616D5D2-3CD2-4951-8702-C35ABA951149}" dt="2021-06-02T14:30:19.617" v="1060"/>
        <pc:sldMkLst>
          <pc:docMk/>
          <pc:sldMk cId="2895216247" sldId="272"/>
        </pc:sldMkLst>
      </pc:sldChg>
      <pc:sldChg chg="modNotes">
        <pc:chgData name="Marno van Niekerk" userId="S::marno.vanniekerk@entelect.co.za::dfa87f9d-89fa-4a79-9b24-34efd3ec09f6" providerId="AD" clId="Web-{4616D5D2-3CD2-4951-8702-C35ABA951149}" dt="2021-06-02T14:17:26.258" v="365"/>
        <pc:sldMkLst>
          <pc:docMk/>
          <pc:sldMk cId="348737242" sldId="277"/>
        </pc:sldMkLst>
      </pc:sldChg>
      <pc:sldChg chg="modNotes">
        <pc:chgData name="Marno van Niekerk" userId="S::marno.vanniekerk@entelect.co.za::dfa87f9d-89fa-4a79-9b24-34efd3ec09f6" providerId="AD" clId="Web-{4616D5D2-3CD2-4951-8702-C35ABA951149}" dt="2021-06-02T14:18:57.041" v="371"/>
        <pc:sldMkLst>
          <pc:docMk/>
          <pc:sldMk cId="3391341914" sldId="279"/>
        </pc:sldMkLst>
      </pc:sldChg>
      <pc:sldChg chg="mod modShow">
        <pc:chgData name="Marno van Niekerk" userId="S::marno.vanniekerk@entelect.co.za::dfa87f9d-89fa-4a79-9b24-34efd3ec09f6" providerId="AD" clId="Web-{4616D5D2-3CD2-4951-8702-C35ABA951149}" dt="2021-06-02T14:04:05.508" v="0"/>
        <pc:sldMkLst>
          <pc:docMk/>
          <pc:sldMk cId="376905241" sldId="289"/>
        </pc:sldMkLst>
      </pc:sldChg>
      <pc:sldChg chg="addSp delSp modSp modNotes">
        <pc:chgData name="Marno van Niekerk" userId="S::marno.vanniekerk@entelect.co.za::dfa87f9d-89fa-4a79-9b24-34efd3ec09f6" providerId="AD" clId="Web-{4616D5D2-3CD2-4951-8702-C35ABA951149}" dt="2021-06-02T14:25:46.236" v="594"/>
        <pc:sldMkLst>
          <pc:docMk/>
          <pc:sldMk cId="3548349491" sldId="290"/>
        </pc:sldMkLst>
        <pc:spChg chg="mod">
          <ac:chgData name="Marno van Niekerk" userId="S::marno.vanniekerk@entelect.co.za::dfa87f9d-89fa-4a79-9b24-34efd3ec09f6" providerId="AD" clId="Web-{4616D5D2-3CD2-4951-8702-C35ABA951149}" dt="2021-06-02T14:25:16.408" v="589" actId="20577"/>
          <ac:spMkLst>
            <pc:docMk/>
            <pc:sldMk cId="3548349491" sldId="290"/>
            <ac:spMk id="2" creationId="{3AEA1A76-D39E-40CE-8033-59AB2F23F6ED}"/>
          </ac:spMkLst>
        </pc:spChg>
        <pc:spChg chg="add mod">
          <ac:chgData name="Marno van Niekerk" userId="S::marno.vanniekerk@entelect.co.za::dfa87f9d-89fa-4a79-9b24-34efd3ec09f6" providerId="AD" clId="Web-{4616D5D2-3CD2-4951-8702-C35ABA951149}" dt="2021-06-02T14:20:36.902" v="394" actId="20577"/>
          <ac:spMkLst>
            <pc:docMk/>
            <pc:sldMk cId="3548349491" sldId="290"/>
            <ac:spMk id="4" creationId="{B8789041-32D2-4E65-A835-93404BDF212E}"/>
          </ac:spMkLst>
        </pc:spChg>
        <pc:spChg chg="add mod">
          <ac:chgData name="Marno van Niekerk" userId="S::marno.vanniekerk@entelect.co.za::dfa87f9d-89fa-4a79-9b24-34efd3ec09f6" providerId="AD" clId="Web-{4616D5D2-3CD2-4951-8702-C35ABA951149}" dt="2021-06-02T14:21:02.371" v="426" actId="1076"/>
          <ac:spMkLst>
            <pc:docMk/>
            <pc:sldMk cId="3548349491" sldId="290"/>
            <ac:spMk id="5" creationId="{393F18C0-478E-4D4E-8BF8-4C34853EAA42}"/>
          </ac:spMkLst>
        </pc:spChg>
        <pc:spChg chg="add del">
          <ac:chgData name="Marno van Niekerk" userId="S::marno.vanniekerk@entelect.co.za::dfa87f9d-89fa-4a79-9b24-34efd3ec09f6" providerId="AD" clId="Web-{4616D5D2-3CD2-4951-8702-C35ABA951149}" dt="2021-06-02T14:21:05.418" v="427"/>
          <ac:spMkLst>
            <pc:docMk/>
            <pc:sldMk cId="3548349491" sldId="290"/>
            <ac:spMk id="6" creationId="{2778E80D-1357-41E8-85A2-80216FFE568B}"/>
          </ac:spMkLst>
        </pc:spChg>
        <pc:spChg chg="add mod">
          <ac:chgData name="Marno van Niekerk" userId="S::marno.vanniekerk@entelect.co.za::dfa87f9d-89fa-4a79-9b24-34efd3ec09f6" providerId="AD" clId="Web-{4616D5D2-3CD2-4951-8702-C35ABA951149}" dt="2021-06-02T14:21:47.997" v="452" actId="20577"/>
          <ac:spMkLst>
            <pc:docMk/>
            <pc:sldMk cId="3548349491" sldId="290"/>
            <ac:spMk id="7" creationId="{2290700E-BE93-4C58-B737-526BD9973697}"/>
          </ac:spMkLst>
        </pc:spChg>
        <pc:spChg chg="add mod">
          <ac:chgData name="Marno van Niekerk" userId="S::marno.vanniekerk@entelect.co.za::dfa87f9d-89fa-4a79-9b24-34efd3ec09f6" providerId="AD" clId="Web-{4616D5D2-3CD2-4951-8702-C35ABA951149}" dt="2021-06-02T14:25:19.533" v="590" actId="20577"/>
          <ac:spMkLst>
            <pc:docMk/>
            <pc:sldMk cId="3548349491" sldId="290"/>
            <ac:spMk id="8" creationId="{F2887E5C-A8C4-49BC-AC52-D7F219BD5BD1}"/>
          </ac:spMkLst>
        </pc:spChg>
      </pc:sldChg>
      <pc:sldChg chg="addSp modSp modNotes">
        <pc:chgData name="Marno van Niekerk" userId="S::marno.vanniekerk@entelect.co.za::dfa87f9d-89fa-4a79-9b24-34efd3ec09f6" providerId="AD" clId="Web-{4616D5D2-3CD2-4951-8702-C35ABA951149}" dt="2021-06-02T14:15:51.225" v="353"/>
        <pc:sldMkLst>
          <pc:docMk/>
          <pc:sldMk cId="2360080427" sldId="291"/>
        </pc:sldMkLst>
        <pc:spChg chg="add mod">
          <ac:chgData name="Marno van Niekerk" userId="S::marno.vanniekerk@entelect.co.za::dfa87f9d-89fa-4a79-9b24-34efd3ec09f6" providerId="AD" clId="Web-{4616D5D2-3CD2-4951-8702-C35ABA951149}" dt="2021-06-02T14:09:39.655" v="229" actId="1076"/>
          <ac:spMkLst>
            <pc:docMk/>
            <pc:sldMk cId="2360080427" sldId="291"/>
            <ac:spMk id="4" creationId="{AEDB7381-72FB-45F1-BDF3-0A898307F618}"/>
          </ac:spMkLst>
        </pc:spChg>
        <pc:spChg chg="add mod">
          <ac:chgData name="Marno van Niekerk" userId="S::marno.vanniekerk@entelect.co.za::dfa87f9d-89fa-4a79-9b24-34efd3ec09f6" providerId="AD" clId="Web-{4616D5D2-3CD2-4951-8702-C35ABA951149}" dt="2021-06-02T14:11:30.142" v="256" actId="20577"/>
          <ac:spMkLst>
            <pc:docMk/>
            <pc:sldMk cId="2360080427" sldId="291"/>
            <ac:spMk id="5" creationId="{F822DE39-0662-4BA5-8B7A-AA34A29E718F}"/>
          </ac:spMkLst>
        </pc:spChg>
        <pc:spChg chg="add mod">
          <ac:chgData name="Marno van Niekerk" userId="S::marno.vanniekerk@entelect.co.za::dfa87f9d-89fa-4a79-9b24-34efd3ec09f6" providerId="AD" clId="Web-{4616D5D2-3CD2-4951-8702-C35ABA951149}" dt="2021-06-02T14:11:31.048" v="257" actId="20577"/>
          <ac:spMkLst>
            <pc:docMk/>
            <pc:sldMk cId="2360080427" sldId="291"/>
            <ac:spMk id="6" creationId="{982A5E12-441B-45F8-9A2B-58E357F2E26E}"/>
          </ac:spMkLst>
        </pc:spChg>
        <pc:spChg chg="add mod">
          <ac:chgData name="Marno van Niekerk" userId="S::marno.vanniekerk@entelect.co.za::dfa87f9d-89fa-4a79-9b24-34efd3ec09f6" providerId="AD" clId="Web-{4616D5D2-3CD2-4951-8702-C35ABA951149}" dt="2021-06-02T14:14:58.286" v="312" actId="20577"/>
          <ac:spMkLst>
            <pc:docMk/>
            <pc:sldMk cId="2360080427" sldId="291"/>
            <ac:spMk id="7" creationId="{0F263B4D-AA24-4742-B229-AC5DEA2D83C5}"/>
          </ac:spMkLst>
        </pc:spChg>
      </pc:sldChg>
    </pc:docChg>
  </pc:docChgLst>
  <pc:docChgLst>
    <pc:chgData name="James Reynolds" userId="S::james.reynolds@entelect.co.za::e4f869af-04be-432e-896b-626faae556ce" providerId="AD" clId="Web-{E257DC22-D51A-47CA-A7A5-A6A72218FF6C}"/>
    <pc:docChg chg="modSld">
      <pc:chgData name="James Reynolds" userId="S::james.reynolds@entelect.co.za::e4f869af-04be-432e-896b-626faae556ce" providerId="AD" clId="Web-{E257DC22-D51A-47CA-A7A5-A6A72218FF6C}" dt="2021-04-21T15:17:46.866" v="63"/>
      <pc:docMkLst>
        <pc:docMk/>
      </pc:docMkLst>
      <pc:sldChg chg="modNotes">
        <pc:chgData name="James Reynolds" userId="S::james.reynolds@entelect.co.za::e4f869af-04be-432e-896b-626faae556ce" providerId="AD" clId="Web-{E257DC22-D51A-47CA-A7A5-A6A72218FF6C}" dt="2021-04-21T15:13:26.545" v="60"/>
        <pc:sldMkLst>
          <pc:docMk/>
          <pc:sldMk cId="3084153281" sldId="261"/>
        </pc:sldMkLst>
      </pc:sldChg>
      <pc:sldChg chg="delCm modNotes">
        <pc:chgData name="James Reynolds" userId="S::james.reynolds@entelect.co.za::e4f869af-04be-432e-896b-626faae556ce" providerId="AD" clId="Web-{E257DC22-D51A-47CA-A7A5-A6A72218FF6C}" dt="2021-04-21T15:17:46.866" v="63"/>
        <pc:sldMkLst>
          <pc:docMk/>
          <pc:sldMk cId="2008189290" sldId="263"/>
        </pc:sldMkLst>
      </pc:sldChg>
    </pc:docChg>
  </pc:docChgLst>
  <pc:docChgLst>
    <pc:chgData name="Marno van Niekerk" userId="S::marno.vanniekerk@entelect.co.za::dfa87f9d-89fa-4a79-9b24-34efd3ec09f6" providerId="AD" clId="Web-{7F960FF2-249E-4241-AFF1-9258D12D7783}"/>
    <pc:docChg chg="addSld delSld modSld sldOrd modSection">
      <pc:chgData name="Marno van Niekerk" userId="S::marno.vanniekerk@entelect.co.za::dfa87f9d-89fa-4a79-9b24-34efd3ec09f6" providerId="AD" clId="Web-{7F960FF2-249E-4241-AFF1-9258D12D7783}" dt="2021-06-01T10:04:35.545" v="2666"/>
      <pc:docMkLst>
        <pc:docMk/>
      </pc:docMkLst>
      <pc:sldChg chg="modNotes">
        <pc:chgData name="Marno van Niekerk" userId="S::marno.vanniekerk@entelect.co.za::dfa87f9d-89fa-4a79-9b24-34efd3ec09f6" providerId="AD" clId="Web-{7F960FF2-249E-4241-AFF1-9258D12D7783}" dt="2021-06-01T10:00:27.525" v="2345"/>
        <pc:sldMkLst>
          <pc:docMk/>
          <pc:sldMk cId="348737242" sldId="277"/>
        </pc:sldMkLst>
      </pc:sldChg>
      <pc:sldChg chg="modNotes">
        <pc:chgData name="Marno van Niekerk" userId="S::marno.vanniekerk@entelect.co.za::dfa87f9d-89fa-4a79-9b24-34efd3ec09f6" providerId="AD" clId="Web-{7F960FF2-249E-4241-AFF1-9258D12D7783}" dt="2021-06-01T09:54:23.113" v="1995"/>
        <pc:sldMkLst>
          <pc:docMk/>
          <pc:sldMk cId="3391341914" sldId="279"/>
        </pc:sldMkLst>
      </pc:sldChg>
      <pc:sldChg chg="modSp new modNotes">
        <pc:chgData name="Marno van Niekerk" userId="S::marno.vanniekerk@entelect.co.za::dfa87f9d-89fa-4a79-9b24-34efd3ec09f6" providerId="AD" clId="Web-{7F960FF2-249E-4241-AFF1-9258D12D7783}" dt="2021-06-01T10:01:14.229" v="2382"/>
        <pc:sldMkLst>
          <pc:docMk/>
          <pc:sldMk cId="2068403668" sldId="287"/>
        </pc:sldMkLst>
        <pc:spChg chg="mod">
          <ac:chgData name="Marno van Niekerk" userId="S::marno.vanniekerk@entelect.co.za::dfa87f9d-89fa-4a79-9b24-34efd3ec09f6" providerId="AD" clId="Web-{7F960FF2-249E-4241-AFF1-9258D12D7783}" dt="2021-06-01T08:19:10.514" v="189" actId="20577"/>
          <ac:spMkLst>
            <pc:docMk/>
            <pc:sldMk cId="2068403668" sldId="287"/>
            <ac:spMk id="2" creationId="{0D137D99-AC34-4A45-8C4D-6009259E36C5}"/>
          </ac:spMkLst>
        </pc:spChg>
      </pc:sldChg>
      <pc:sldChg chg="modSp new del">
        <pc:chgData name="Marno van Niekerk" userId="S::marno.vanniekerk@entelect.co.za::dfa87f9d-89fa-4a79-9b24-34efd3ec09f6" providerId="AD" clId="Web-{7F960FF2-249E-4241-AFF1-9258D12D7783}" dt="2021-06-01T08:19:35.843" v="190"/>
        <pc:sldMkLst>
          <pc:docMk/>
          <pc:sldMk cId="1864806729" sldId="288"/>
        </pc:sldMkLst>
        <pc:spChg chg="mod">
          <ac:chgData name="Marno van Niekerk" userId="S::marno.vanniekerk@entelect.co.za::dfa87f9d-89fa-4a79-9b24-34efd3ec09f6" providerId="AD" clId="Web-{7F960FF2-249E-4241-AFF1-9258D12D7783}" dt="2021-06-01T08:18:35.701" v="178" actId="20577"/>
          <ac:spMkLst>
            <pc:docMk/>
            <pc:sldMk cId="1864806729" sldId="288"/>
            <ac:spMk id="2" creationId="{77546EE7-F11A-4560-8B13-F02A1D486596}"/>
          </ac:spMkLst>
        </pc:spChg>
      </pc:sldChg>
      <pc:sldChg chg="modSp new ord modNotes">
        <pc:chgData name="Marno van Niekerk" userId="S::marno.vanniekerk@entelect.co.za::dfa87f9d-89fa-4a79-9b24-34efd3ec09f6" providerId="AD" clId="Web-{7F960FF2-249E-4241-AFF1-9258D12D7783}" dt="2021-06-01T08:43:45.083" v="1373"/>
        <pc:sldMkLst>
          <pc:docMk/>
          <pc:sldMk cId="376905241" sldId="289"/>
        </pc:sldMkLst>
        <pc:spChg chg="mod">
          <ac:chgData name="Marno van Niekerk" userId="S::marno.vanniekerk@entelect.co.za::dfa87f9d-89fa-4a79-9b24-34efd3ec09f6" providerId="AD" clId="Web-{7F960FF2-249E-4241-AFF1-9258D12D7783}" dt="2021-06-01T08:17:45.293" v="157" actId="20577"/>
          <ac:spMkLst>
            <pc:docMk/>
            <pc:sldMk cId="376905241" sldId="289"/>
            <ac:spMk id="2" creationId="{1B3EEB28-CABC-4C68-B17B-D86378972A68}"/>
          </ac:spMkLst>
        </pc:spChg>
      </pc:sldChg>
      <pc:sldChg chg="modSp new modNotes">
        <pc:chgData name="Marno van Niekerk" userId="S::marno.vanniekerk@entelect.co.za::dfa87f9d-89fa-4a79-9b24-34efd3ec09f6" providerId="AD" clId="Web-{7F960FF2-249E-4241-AFF1-9258D12D7783}" dt="2021-06-01T10:04:35.545" v="2666"/>
        <pc:sldMkLst>
          <pc:docMk/>
          <pc:sldMk cId="3548349491" sldId="290"/>
        </pc:sldMkLst>
        <pc:spChg chg="mod">
          <ac:chgData name="Marno van Niekerk" userId="S::marno.vanniekerk@entelect.co.za::dfa87f9d-89fa-4a79-9b24-34efd3ec09f6" providerId="AD" clId="Web-{7F960FF2-249E-4241-AFF1-9258D12D7783}" dt="2021-06-01T08:39:16.170" v="1211" actId="20577"/>
          <ac:spMkLst>
            <pc:docMk/>
            <pc:sldMk cId="3548349491" sldId="290"/>
            <ac:spMk id="2" creationId="{3AEA1A76-D39E-40CE-8033-59AB2F23F6ED}"/>
          </ac:spMkLst>
        </pc:spChg>
      </pc:sldChg>
      <pc:sldChg chg="modSp new modNotes">
        <pc:chgData name="Marno van Niekerk" userId="S::marno.vanniekerk@entelect.co.za::dfa87f9d-89fa-4a79-9b24-34efd3ec09f6" providerId="AD" clId="Web-{7F960FF2-249E-4241-AFF1-9258D12D7783}" dt="2021-06-01T09:56:49.162" v="2125"/>
        <pc:sldMkLst>
          <pc:docMk/>
          <pc:sldMk cId="2360080427" sldId="291"/>
        </pc:sldMkLst>
        <pc:spChg chg="mod">
          <ac:chgData name="Marno van Niekerk" userId="S::marno.vanniekerk@entelect.co.za::dfa87f9d-89fa-4a79-9b24-34efd3ec09f6" providerId="AD" clId="Web-{7F960FF2-249E-4241-AFF1-9258D12D7783}" dt="2021-06-01T08:43:13.582" v="1372" actId="20577"/>
          <ac:spMkLst>
            <pc:docMk/>
            <pc:sldMk cId="2360080427" sldId="291"/>
            <ac:spMk id="2" creationId="{CDC253B1-DA3C-4C06-B938-D94C32CC5847}"/>
          </ac:spMkLst>
        </pc:spChg>
      </pc:sldChg>
    </pc:docChg>
  </pc:docChgLst>
  <pc:docChgLst>
    <pc:chgData name="Marno van Niekerk" userId="S::marno.vanniekerk@entelect.co.za::dfa87f9d-89fa-4a79-9b24-34efd3ec09f6" providerId="AD" clId="Web-{B51DE494-CBA0-4836-A9D8-6B4BC136AAEB}"/>
    <pc:docChg chg="modSld">
      <pc:chgData name="Marno van Niekerk" userId="S::marno.vanniekerk@entelect.co.za::dfa87f9d-89fa-4a79-9b24-34efd3ec09f6" providerId="AD" clId="Web-{B51DE494-CBA0-4836-A9D8-6B4BC136AAEB}" dt="2021-06-02T12:50:34.742" v="2"/>
      <pc:docMkLst>
        <pc:docMk/>
      </pc:docMkLst>
      <pc:sldChg chg="modNotes">
        <pc:chgData name="Marno van Niekerk" userId="S::marno.vanniekerk@entelect.co.za::dfa87f9d-89fa-4a79-9b24-34efd3ec09f6" providerId="AD" clId="Web-{B51DE494-CBA0-4836-A9D8-6B4BC136AAEB}" dt="2021-06-02T12:50:34.742" v="2"/>
        <pc:sldMkLst>
          <pc:docMk/>
          <pc:sldMk cId="2068403668" sldId="287"/>
        </pc:sldMkLst>
      </pc:sldChg>
    </pc:docChg>
  </pc:docChgLst>
  <pc:docChgLst>
    <pc:chgData name="Marno van Niekerk" userId="S::marno.vanniekerk@entelect.co.za::dfa87f9d-89fa-4a79-9b24-34efd3ec09f6" providerId="AD" clId="Web-{6F139284-9A5E-428B-A9F0-CE70F11F3ACF}"/>
    <pc:docChg chg="modSld">
      <pc:chgData name="Marno van Niekerk" userId="S::marno.vanniekerk@entelect.co.za::dfa87f9d-89fa-4a79-9b24-34efd3ec09f6" providerId="AD" clId="Web-{6F139284-9A5E-428B-A9F0-CE70F11F3ACF}" dt="2021-06-03T13:52:04.671" v="576"/>
      <pc:docMkLst>
        <pc:docMk/>
      </pc:docMkLst>
      <pc:sldChg chg="modSp modNotes">
        <pc:chgData name="Marno van Niekerk" userId="S::marno.vanniekerk@entelect.co.za::dfa87f9d-89fa-4a79-9b24-34efd3ec09f6" providerId="AD" clId="Web-{6F139284-9A5E-428B-A9F0-CE70F11F3ACF}" dt="2021-06-03T13:52:04.671" v="576"/>
        <pc:sldMkLst>
          <pc:docMk/>
          <pc:sldMk cId="788092977" sldId="296"/>
        </pc:sldMkLst>
        <pc:spChg chg="mod">
          <ac:chgData name="Marno van Niekerk" userId="S::marno.vanniekerk@entelect.co.za::dfa87f9d-89fa-4a79-9b24-34efd3ec09f6" providerId="AD" clId="Web-{6F139284-9A5E-428B-A9F0-CE70F11F3ACF}" dt="2021-06-03T13:43:21.569" v="204" actId="20577"/>
          <ac:spMkLst>
            <pc:docMk/>
            <pc:sldMk cId="788092977" sldId="296"/>
            <ac:spMk id="4" creationId="{57CB1E54-89DD-4567-980F-D33CCC1D11A0}"/>
          </ac:spMkLst>
        </pc:spChg>
        <pc:spChg chg="mod">
          <ac:chgData name="Marno van Niekerk" userId="S::marno.vanniekerk@entelect.co.za::dfa87f9d-89fa-4a79-9b24-34efd3ec09f6" providerId="AD" clId="Web-{6F139284-9A5E-428B-A9F0-CE70F11F3ACF}" dt="2021-06-03T13:43:43.585" v="221" actId="20577"/>
          <ac:spMkLst>
            <pc:docMk/>
            <pc:sldMk cId="788092977" sldId="296"/>
            <ac:spMk id="5" creationId="{AF333901-44F3-4C87-BF1D-5B3F7AE53B75}"/>
          </ac:spMkLst>
        </pc:spChg>
      </pc:sldChg>
    </pc:docChg>
  </pc:docChgLst>
  <pc:docChgLst>
    <pc:chgData clId="Web-{1589080B-F6DC-4B65-B56C-723C4DB90A81}"/>
    <pc:docChg chg="modSld">
      <pc:chgData name="" userId="" providerId="" clId="Web-{1589080B-F6DC-4B65-B56C-723C4DB90A81}" dt="2021-06-01T14:21:02.146" v="3" actId="20577"/>
      <pc:docMkLst>
        <pc:docMk/>
      </pc:docMkLst>
      <pc:sldChg chg="modSp">
        <pc:chgData name="" userId="" providerId="" clId="Web-{1589080B-F6DC-4B65-B56C-723C4DB90A81}" dt="2021-06-01T14:21:02.146" v="3" actId="20577"/>
        <pc:sldMkLst>
          <pc:docMk/>
          <pc:sldMk cId="597754423" sldId="257"/>
        </pc:sldMkLst>
        <pc:spChg chg="mod">
          <ac:chgData name="" userId="" providerId="" clId="Web-{1589080B-F6DC-4B65-B56C-723C4DB90A81}" dt="2021-06-01T14:21:02.146" v="3" actId="20577"/>
          <ac:spMkLst>
            <pc:docMk/>
            <pc:sldMk cId="597754423" sldId="257"/>
            <ac:spMk id="6" creationId="{7A436DC9-C1B9-4374-8B3E-38F6DD40E240}"/>
          </ac:spMkLst>
        </pc:spChg>
      </pc:sldChg>
    </pc:docChg>
  </pc:docChgLst>
  <pc:docChgLst>
    <pc:chgData name="Nadine Jack" userId="S::nadine.jack@entelect.co.za::c762b77c-a0b0-4312-b652-966cc50d3301" providerId="AD" clId="Web-{96AF7558-E825-439E-A8B8-60519756E19F}"/>
    <pc:docChg chg="modSld">
      <pc:chgData name="Nadine Jack" userId="S::nadine.jack@entelect.co.za::c762b77c-a0b0-4312-b652-966cc50d3301" providerId="AD" clId="Web-{96AF7558-E825-439E-A8B8-60519756E19F}" dt="2021-06-01T14:25:19.276" v="2" actId="1076"/>
      <pc:docMkLst>
        <pc:docMk/>
      </pc:docMkLst>
      <pc:sldChg chg="modSp">
        <pc:chgData name="Nadine Jack" userId="S::nadine.jack@entelect.co.za::c762b77c-a0b0-4312-b652-966cc50d3301" providerId="AD" clId="Web-{96AF7558-E825-439E-A8B8-60519756E19F}" dt="2021-06-01T14:25:19.276" v="2" actId="1076"/>
        <pc:sldMkLst>
          <pc:docMk/>
          <pc:sldMk cId="2119734607" sldId="258"/>
        </pc:sldMkLst>
        <pc:picChg chg="mod">
          <ac:chgData name="Nadine Jack" userId="S::nadine.jack@entelect.co.za::c762b77c-a0b0-4312-b652-966cc50d3301" providerId="AD" clId="Web-{96AF7558-E825-439E-A8B8-60519756E19F}" dt="2021-06-01T14:25:19.276" v="2" actId="1076"/>
          <ac:picMkLst>
            <pc:docMk/>
            <pc:sldMk cId="2119734607" sldId="258"/>
            <ac:picMk id="3" creationId="{00000000-0000-0000-0000-000000000000}"/>
          </ac:picMkLst>
        </pc:picChg>
      </pc:sldChg>
    </pc:docChg>
  </pc:docChgLst>
  <pc:docChgLst>
    <pc:chgData name="Marno van Niekerk" userId="S::marno.vanniekerk@entelect.co.za::dfa87f9d-89fa-4a79-9b24-34efd3ec09f6" providerId="AD" clId="Web-{621D17EF-1851-4A21-9BBA-13C71D81035E}"/>
    <pc:docChg chg="modSld">
      <pc:chgData name="Marno van Niekerk" userId="S::marno.vanniekerk@entelect.co.za::dfa87f9d-89fa-4a79-9b24-34efd3ec09f6" providerId="AD" clId="Web-{621D17EF-1851-4A21-9BBA-13C71D81035E}" dt="2021-06-02T13:00:32.041" v="292"/>
      <pc:docMkLst>
        <pc:docMk/>
      </pc:docMkLst>
      <pc:sldChg chg="modNotes">
        <pc:chgData name="Marno van Niekerk" userId="S::marno.vanniekerk@entelect.co.za::dfa87f9d-89fa-4a79-9b24-34efd3ec09f6" providerId="AD" clId="Web-{621D17EF-1851-4A21-9BBA-13C71D81035E}" dt="2021-06-02T13:00:32.041" v="292"/>
        <pc:sldMkLst>
          <pc:docMk/>
          <pc:sldMk cId="2068403668" sldId="287"/>
        </pc:sldMkLst>
      </pc:sldChg>
    </pc:docChg>
  </pc:docChgLst>
  <pc:docChgLst>
    <pc:chgData name="Marno van Niekerk" userId="S::marno.vanniekerk@entelect.co.za::dfa87f9d-89fa-4a79-9b24-34efd3ec09f6" providerId="AD" clId="Web-{B6A8AF4F-7894-4F67-B1F9-DDE6279CEBE5}"/>
    <pc:docChg chg="addSld modSld modSection">
      <pc:chgData name="Marno van Niekerk" userId="S::marno.vanniekerk@entelect.co.za::dfa87f9d-89fa-4a79-9b24-34efd3ec09f6" providerId="AD" clId="Web-{B6A8AF4F-7894-4F67-B1F9-DDE6279CEBE5}" dt="2021-06-03T13:38:20.394" v="137" actId="20577"/>
      <pc:docMkLst>
        <pc:docMk/>
      </pc:docMkLst>
      <pc:sldChg chg="addSp modSp new">
        <pc:chgData name="Marno van Niekerk" userId="S::marno.vanniekerk@entelect.co.za::dfa87f9d-89fa-4a79-9b24-34efd3ec09f6" providerId="AD" clId="Web-{B6A8AF4F-7894-4F67-B1F9-DDE6279CEBE5}" dt="2021-06-03T13:38:20.394" v="137" actId="20577"/>
        <pc:sldMkLst>
          <pc:docMk/>
          <pc:sldMk cId="788092977" sldId="296"/>
        </pc:sldMkLst>
        <pc:spChg chg="mod">
          <ac:chgData name="Marno van Niekerk" userId="S::marno.vanniekerk@entelect.co.za::dfa87f9d-89fa-4a79-9b24-34efd3ec09f6" providerId="AD" clId="Web-{B6A8AF4F-7894-4F67-B1F9-DDE6279CEBE5}" dt="2021-06-03T13:37:40.565" v="107" actId="20577"/>
          <ac:spMkLst>
            <pc:docMk/>
            <pc:sldMk cId="788092977" sldId="296"/>
            <ac:spMk id="2" creationId="{4714D2E8-320A-4475-B70F-DC1B24DEE562}"/>
          </ac:spMkLst>
        </pc:spChg>
        <pc:spChg chg="add mod">
          <ac:chgData name="Marno van Niekerk" userId="S::marno.vanniekerk@entelect.co.za::dfa87f9d-89fa-4a79-9b24-34efd3ec09f6" providerId="AD" clId="Web-{B6A8AF4F-7894-4F67-B1F9-DDE6279CEBE5}" dt="2021-06-03T13:37:21.502" v="93" actId="20577"/>
          <ac:spMkLst>
            <pc:docMk/>
            <pc:sldMk cId="788092977" sldId="296"/>
            <ac:spMk id="4" creationId="{57CB1E54-89DD-4567-980F-D33CCC1D11A0}"/>
          </ac:spMkLst>
        </pc:spChg>
        <pc:spChg chg="add mod">
          <ac:chgData name="Marno van Niekerk" userId="S::marno.vanniekerk@entelect.co.za::dfa87f9d-89fa-4a79-9b24-34efd3ec09f6" providerId="AD" clId="Web-{B6A8AF4F-7894-4F67-B1F9-DDE6279CEBE5}" dt="2021-06-03T13:38:20.394" v="137" actId="20577"/>
          <ac:spMkLst>
            <pc:docMk/>
            <pc:sldMk cId="788092977" sldId="296"/>
            <ac:spMk id="5" creationId="{AF333901-44F3-4C87-BF1D-5B3F7AE53B75}"/>
          </ac:spMkLst>
        </pc:spChg>
      </pc:sldChg>
    </pc:docChg>
  </pc:docChgLst>
  <pc:docChgLst>
    <pc:chgData name="Marno van Niekerk" userId="S::marno.vanniekerk@entelect.co.za::dfa87f9d-89fa-4a79-9b24-34efd3ec09f6" providerId="AD" clId="Web-{35FC8698-3A2D-4DFB-8047-17F10911CA5C}"/>
    <pc:docChg chg="modSld">
      <pc:chgData name="Marno van Niekerk" userId="S::marno.vanniekerk@entelect.co.za::dfa87f9d-89fa-4a79-9b24-34efd3ec09f6" providerId="AD" clId="Web-{35FC8698-3A2D-4DFB-8047-17F10911CA5C}" dt="2021-06-02T12:48:51.730" v="266"/>
      <pc:docMkLst>
        <pc:docMk/>
      </pc:docMkLst>
      <pc:sldChg chg="addSp modSp modNotes">
        <pc:chgData name="Marno van Niekerk" userId="S::marno.vanniekerk@entelect.co.za::dfa87f9d-89fa-4a79-9b24-34efd3ec09f6" providerId="AD" clId="Web-{35FC8698-3A2D-4DFB-8047-17F10911CA5C}" dt="2021-06-02T12:48:51.730" v="266"/>
        <pc:sldMkLst>
          <pc:docMk/>
          <pc:sldMk cId="2068403668" sldId="287"/>
        </pc:sldMkLst>
        <pc:spChg chg="add mod">
          <ac:chgData name="Marno van Niekerk" userId="S::marno.vanniekerk@entelect.co.za::dfa87f9d-89fa-4a79-9b24-34efd3ec09f6" providerId="AD" clId="Web-{35FC8698-3A2D-4DFB-8047-17F10911CA5C}" dt="2021-06-02T12:44:33.708" v="51" actId="14100"/>
          <ac:spMkLst>
            <pc:docMk/>
            <pc:sldMk cId="2068403668" sldId="287"/>
            <ac:spMk id="4" creationId="{EE419550-A2F2-489E-B192-26A5C9D2F28E}"/>
          </ac:spMkLst>
        </pc:spChg>
        <pc:spChg chg="add mod">
          <ac:chgData name="Marno van Niekerk" userId="S::marno.vanniekerk@entelect.co.za::dfa87f9d-89fa-4a79-9b24-34efd3ec09f6" providerId="AD" clId="Web-{35FC8698-3A2D-4DFB-8047-17F10911CA5C}" dt="2021-06-02T12:44:30.348" v="50" actId="20577"/>
          <ac:spMkLst>
            <pc:docMk/>
            <pc:sldMk cId="2068403668" sldId="287"/>
            <ac:spMk id="5" creationId="{90E4CA14-C5AA-4D37-BB69-C4D4E0BC34E2}"/>
          </ac:spMkLst>
        </pc:spChg>
        <pc:spChg chg="add mod">
          <ac:chgData name="Marno van Niekerk" userId="S::marno.vanniekerk@entelect.co.za::dfa87f9d-89fa-4a79-9b24-34efd3ec09f6" providerId="AD" clId="Web-{35FC8698-3A2D-4DFB-8047-17F10911CA5C}" dt="2021-06-02T12:45:11.365" v="80" actId="20577"/>
          <ac:spMkLst>
            <pc:docMk/>
            <pc:sldMk cId="2068403668" sldId="287"/>
            <ac:spMk id="6" creationId="{B5BE9872-BB98-4F0F-ADD8-BB9A997FBFF6}"/>
          </ac:spMkLst>
        </pc:spChg>
        <pc:spChg chg="add mod">
          <ac:chgData name="Marno van Niekerk" userId="S::marno.vanniekerk@entelect.co.za::dfa87f9d-89fa-4a79-9b24-34efd3ec09f6" providerId="AD" clId="Web-{35FC8698-3A2D-4DFB-8047-17F10911CA5C}" dt="2021-06-02T12:45:52.897" v="113" actId="20577"/>
          <ac:spMkLst>
            <pc:docMk/>
            <pc:sldMk cId="2068403668" sldId="287"/>
            <ac:spMk id="7" creationId="{E9E551F0-6261-4F19-8443-98D0B4CD91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463FE-9DC2-44E0-9F04-7EBB0658EC17}" type="datetimeFigureOut">
              <a:rPr lang="en-ZA" smtClean="0"/>
              <a:t>2021/06/06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692F7-0A8B-472A-AA2B-C4E44AC2AD8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45680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Hi, Folks </a:t>
            </a:r>
            <a:br>
              <a:rPr lang="en-ZA" dirty="0"/>
            </a:br>
            <a:r>
              <a:rPr lang="en-ZA" dirty="0"/>
              <a:t>Thanks for joining. </a:t>
            </a:r>
            <a:br>
              <a:rPr lang="en-ZA" dirty="0"/>
            </a:br>
            <a:r>
              <a:rPr lang="en-ZA" dirty="0"/>
              <a:t>I’ll be sharing info about the Company Cup, which runs alongside the Entelect Challenge initiative that you may already be familiar with. </a:t>
            </a:r>
            <a:br>
              <a:rPr lang="en-ZA" dirty="0"/>
            </a:b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692F7-0A8B-472A-AA2B-C4E44AC2AD8D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55188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Hi, Folks </a:t>
            </a:r>
            <a:br>
              <a:rPr lang="en-ZA" dirty="0"/>
            </a:br>
            <a:r>
              <a:rPr lang="en-ZA" dirty="0"/>
              <a:t>Thanks for joining. </a:t>
            </a:r>
            <a:br>
              <a:rPr lang="en-ZA" dirty="0"/>
            </a:br>
            <a:r>
              <a:rPr lang="en-ZA" dirty="0"/>
              <a:t>I’ll be sharing info about the Company Cup, which runs alongside the Entelect Challenge initiative that you may already be familiar with. </a:t>
            </a:r>
            <a:br>
              <a:rPr lang="en-ZA" dirty="0"/>
            </a:b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692F7-0A8B-472A-AA2B-C4E44AC2AD8D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0720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692F7-0A8B-472A-AA2B-C4E44AC2AD8D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44057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692F7-0A8B-472A-AA2B-C4E44AC2AD8D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0977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692F7-0A8B-472A-AA2B-C4E44AC2AD8D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015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692F7-0A8B-472A-AA2B-C4E44AC2AD8D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30965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692F7-0A8B-472A-AA2B-C4E44AC2AD8D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00407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692F7-0A8B-472A-AA2B-C4E44AC2AD8D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45953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692F7-0A8B-472A-AA2B-C4E44AC2AD8D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1423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692F7-0A8B-472A-AA2B-C4E44AC2AD8D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131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1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2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34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e Chase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16732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3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Chase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6459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418943" y="2062517"/>
            <a:ext cx="7354111" cy="4038600"/>
          </a:xfrm>
          <a:prstGeom prst="roundRect">
            <a:avLst/>
          </a:prstGeom>
          <a:solidFill>
            <a:schemeClr val="bg1">
              <a:alpha val="15000"/>
            </a:schemeClr>
          </a:solidFill>
          <a:ln w="571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Idea</a:t>
            </a:r>
          </a:p>
          <a:p>
            <a:pPr lvl="0"/>
            <a:r>
              <a:rPr lang="en-US"/>
              <a:t>Another one</a:t>
            </a:r>
          </a:p>
          <a:p>
            <a:pPr lvl="0"/>
            <a:r>
              <a:rPr lang="en-US"/>
              <a:t>And another one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23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he Chase 2.0 Title Onl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72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Chase 2.0 Title And Tex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418943" y="2062517"/>
            <a:ext cx="7354111" cy="4038600"/>
          </a:xfrm>
          <a:prstGeom prst="roundRect">
            <a:avLst/>
          </a:prstGeom>
          <a:solidFill>
            <a:schemeClr val="bg1">
              <a:alpha val="15000"/>
            </a:schemeClr>
          </a:solidFill>
          <a:ln w="571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Idea</a:t>
            </a:r>
          </a:p>
          <a:p>
            <a:pPr lvl="0"/>
            <a:r>
              <a:rPr lang="en-US"/>
              <a:t>Another one</a:t>
            </a:r>
          </a:p>
          <a:p>
            <a:pPr lvl="0"/>
            <a:r>
              <a:rPr lang="en-US"/>
              <a:t>And another one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2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ig Ship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66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hip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418943" y="2062517"/>
            <a:ext cx="7354111" cy="4038600"/>
          </a:xfrm>
          <a:prstGeom prst="roundRect">
            <a:avLst/>
          </a:prstGeom>
          <a:solidFill>
            <a:schemeClr val="bg1">
              <a:alpha val="15000"/>
            </a:schemeClr>
          </a:solidFill>
          <a:ln w="3810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Idea</a:t>
            </a:r>
          </a:p>
          <a:p>
            <a:pPr lvl="0"/>
            <a:r>
              <a:rPr lang="en-US"/>
              <a:t>Another one</a:t>
            </a:r>
          </a:p>
          <a:p>
            <a:pPr lvl="0"/>
            <a:r>
              <a:rPr lang="en-US"/>
              <a:t>And another one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6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 Ship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54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Ship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418943" y="2062517"/>
            <a:ext cx="7354111" cy="4038600"/>
          </a:xfrm>
          <a:prstGeom prst="roundRect">
            <a:avLst/>
          </a:prstGeom>
          <a:solidFill>
            <a:schemeClr val="bg1">
              <a:alpha val="15000"/>
            </a:schemeClr>
          </a:solidFill>
          <a:ln w="571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Idea</a:t>
            </a:r>
          </a:p>
          <a:p>
            <a:pPr lvl="0"/>
            <a:r>
              <a:rPr lang="en-US"/>
              <a:t>Another one</a:t>
            </a:r>
          </a:p>
          <a:p>
            <a:pPr lvl="0"/>
            <a:r>
              <a:rPr lang="en-US"/>
              <a:t>And another one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301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llision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08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sion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418943" y="2062517"/>
            <a:ext cx="7354111" cy="4038600"/>
          </a:xfrm>
          <a:prstGeom prst="roundRect">
            <a:avLst/>
          </a:prstGeom>
          <a:solidFill>
            <a:schemeClr val="bg1">
              <a:alpha val="15000"/>
            </a:schemeClr>
          </a:solidFill>
          <a:ln w="571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Idea</a:t>
            </a:r>
          </a:p>
          <a:p>
            <a:pPr lvl="0"/>
            <a:r>
              <a:rPr lang="en-US"/>
              <a:t>Another one</a:t>
            </a:r>
          </a:p>
          <a:p>
            <a:pPr lvl="0"/>
            <a:r>
              <a:rPr lang="en-US"/>
              <a:t>And another one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24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alaxy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61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axy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418943" y="2062517"/>
            <a:ext cx="7354111" cy="4038600"/>
          </a:xfrm>
          <a:prstGeom prst="roundRect">
            <a:avLst/>
          </a:prstGeom>
          <a:solidFill>
            <a:schemeClr val="bg1">
              <a:alpha val="15000"/>
            </a:schemeClr>
          </a:solidFill>
          <a:ln w="571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Idea</a:t>
            </a:r>
          </a:p>
          <a:p>
            <a:pPr lvl="0"/>
            <a:r>
              <a:rPr lang="en-US"/>
              <a:t>Another one</a:t>
            </a:r>
          </a:p>
          <a:p>
            <a:pPr lvl="0"/>
            <a:r>
              <a:rPr lang="en-US"/>
              <a:t>And another one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136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alaxy 2.0 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6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axy 2.0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B5E9-423A-4501-B64D-98CF24729DC4}"/>
              </a:ext>
            </a:extLst>
          </p:cNvPr>
          <p:cNvSpPr/>
          <p:nvPr userDrawn="1"/>
        </p:nvSpPr>
        <p:spPr>
          <a:xfrm>
            <a:off x="-125393" y="-120488"/>
            <a:ext cx="12442785" cy="711843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Excluded" panose="02000503000000000000" pitchFamily="2" charset="0"/>
              </a:defRPr>
            </a:lvl1pPr>
          </a:lstStyle>
          <a:p>
            <a:r>
              <a:rPr lang="en-US"/>
              <a:t>Add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" y="5939059"/>
            <a:ext cx="919941" cy="918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2" y="6101117"/>
            <a:ext cx="1346306" cy="756883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418943" y="2062517"/>
            <a:ext cx="7354111" cy="4038600"/>
          </a:xfrm>
          <a:prstGeom prst="roundRect">
            <a:avLst/>
          </a:prstGeom>
          <a:solidFill>
            <a:schemeClr val="bg1">
              <a:alpha val="15000"/>
            </a:schemeClr>
          </a:solidFill>
          <a:ln w="571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Idea</a:t>
            </a:r>
          </a:p>
          <a:p>
            <a:pPr lvl="0"/>
            <a:r>
              <a:rPr lang="en-US"/>
              <a:t>Another one</a:t>
            </a:r>
          </a:p>
          <a:p>
            <a:pPr lvl="0"/>
            <a:r>
              <a:rPr lang="en-US"/>
              <a:t>And another one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6174">
            <a:off x="1105550" y="365468"/>
            <a:ext cx="4109104" cy="21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4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1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CB2BE-B532-4728-AF01-EE965844A33E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62FD1-2721-4DA8-AA3F-549EFADFC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0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Main header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5F850-F784-435D-8701-2D5234297078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83E10-F426-4C80-A1D9-B4A31EB27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2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6" r:id="rId3"/>
    <p:sldLayoutId id="2147483673" r:id="rId4"/>
    <p:sldLayoutId id="2147483668" r:id="rId5"/>
    <p:sldLayoutId id="2147483674" r:id="rId6"/>
    <p:sldLayoutId id="2147483669" r:id="rId7"/>
    <p:sldLayoutId id="2147483675" r:id="rId8"/>
    <p:sldLayoutId id="2147483677" r:id="rId9"/>
    <p:sldLayoutId id="2147483678" r:id="rId10"/>
    <p:sldLayoutId id="2147483670" r:id="rId11"/>
    <p:sldLayoutId id="2147483676" r:id="rId12"/>
    <p:sldLayoutId id="2147483679" r:id="rId13"/>
    <p:sldLayoutId id="214748368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xcluded" panose="020005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CAF596-3E13-497B-88CF-04A736F72736}"/>
              </a:ext>
            </a:extLst>
          </p:cNvPr>
          <p:cNvSpPr/>
          <p:nvPr/>
        </p:nvSpPr>
        <p:spPr>
          <a:xfrm>
            <a:off x="459440" y="3630002"/>
            <a:ext cx="11273120" cy="16850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9" y="0"/>
            <a:ext cx="2997200" cy="1685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7808C-B9E0-414E-B4A7-0BE824172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2" y="2404146"/>
            <a:ext cx="9323296" cy="1153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CB9BBD-8500-40EC-8AC8-54E1F0C2C0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80" y="3557150"/>
            <a:ext cx="10557439" cy="17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3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CAF596-3E13-497B-88CF-04A736F72736}"/>
              </a:ext>
            </a:extLst>
          </p:cNvPr>
          <p:cNvSpPr/>
          <p:nvPr/>
        </p:nvSpPr>
        <p:spPr>
          <a:xfrm>
            <a:off x="459440" y="3630002"/>
            <a:ext cx="11273120" cy="168500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F184B-0C55-4DF6-8C69-C4EB04469112}"/>
              </a:ext>
            </a:extLst>
          </p:cNvPr>
          <p:cNvSpPr txBox="1"/>
          <p:nvPr/>
        </p:nvSpPr>
        <p:spPr>
          <a:xfrm>
            <a:off x="459440" y="1998694"/>
            <a:ext cx="11273120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sz="8800" b="1" dirty="0">
                <a:latin typeface="Terminator Two" pitchFamily="2" charset="0"/>
              </a:rPr>
              <a:t>LET’S HAVE A </a:t>
            </a:r>
            <a:r>
              <a:rPr lang="en-ZA" sz="11500" b="1" dirty="0">
                <a:latin typeface="Terminator Two" pitchFamily="2" charset="0"/>
              </a:rPr>
              <a:t>BLAST!</a:t>
            </a:r>
            <a:endParaRPr lang="en-ZA" sz="8800" b="1" dirty="0">
              <a:latin typeface="Terminator Tw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E546B-F51B-469A-8D9A-225D592F0879}"/>
              </a:ext>
            </a:extLst>
          </p:cNvPr>
          <p:cNvSpPr txBox="1"/>
          <p:nvPr/>
        </p:nvSpPr>
        <p:spPr>
          <a:xfrm>
            <a:off x="557411" y="2079745"/>
            <a:ext cx="11273120" cy="3216265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ZA" sz="8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erminator Two" pitchFamily="2" charset="0"/>
              </a:rPr>
              <a:t>LET’S HAVE A </a:t>
            </a:r>
            <a:r>
              <a:rPr lang="en-ZA" sz="11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erminator Two" pitchFamily="2" charset="0"/>
              </a:rPr>
              <a:t>BLAST!</a:t>
            </a:r>
            <a:endParaRPr lang="en-ZA" sz="8800" b="1" dirty="0">
              <a:solidFill>
                <a:schemeClr val="accent4">
                  <a:lumMod val="60000"/>
                  <a:lumOff val="40000"/>
                </a:schemeClr>
              </a:solidFill>
              <a:latin typeface="Terminator Tw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84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D5F981F-C77E-4EE5-8827-2FE0DF25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AGENDA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4230A7-0F60-4CF0-8261-BF5C5827DCD2}"/>
              </a:ext>
            </a:extLst>
          </p:cNvPr>
          <p:cNvSpPr txBox="1">
            <a:spLocks/>
          </p:cNvSpPr>
          <p:nvPr/>
        </p:nvSpPr>
        <p:spPr>
          <a:xfrm>
            <a:off x="1784621" y="2013927"/>
            <a:ext cx="6051835" cy="4478948"/>
          </a:xfrm>
          <a:prstGeom prst="roundRect">
            <a:avLst/>
          </a:prstGeom>
          <a:solidFill>
            <a:schemeClr val="tx2">
              <a:alpha val="12000"/>
            </a:schemeClr>
          </a:solidFill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>
              <a:solidFill>
                <a:schemeClr val="tx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457200" indent="-457200"/>
            <a:r>
              <a:rPr lang="en-ZA" sz="39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What</a:t>
            </a:r>
            <a:br>
              <a:rPr lang="en-ZA" sz="39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endParaRPr lang="en-ZA" sz="39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457200" indent="-457200"/>
            <a:r>
              <a:rPr lang="en-ZA" sz="39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Why</a:t>
            </a:r>
            <a:br>
              <a:rPr lang="en-ZA" sz="39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endParaRPr lang="en-ZA" sz="39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457200" indent="-457200"/>
            <a:r>
              <a:rPr lang="en-ZA" sz="39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How</a:t>
            </a:r>
            <a:br>
              <a:rPr lang="en-ZA" sz="39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endParaRPr lang="en-ZA" sz="39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457200" indent="-457200"/>
            <a:r>
              <a:rPr lang="en-ZA" sz="39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When</a:t>
            </a:r>
            <a:br>
              <a:rPr lang="en-ZA" sz="39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endParaRPr lang="en-ZA" sz="39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457200" indent="-457200"/>
            <a:r>
              <a:rPr lang="en-ZA" sz="39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 Tips</a:t>
            </a:r>
          </a:p>
          <a:p>
            <a:pPr marL="457200" indent="-457200"/>
            <a:endParaRPr lang="en-ZA" dirty="0">
              <a:solidFill>
                <a:schemeClr val="tx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457200" indent="-457200"/>
            <a:endParaRPr lang="en-ZA" dirty="0">
              <a:solidFill>
                <a:schemeClr val="tx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8EC7AC-3345-4319-921E-3A705A62E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8870">
            <a:off x="7033106" y="729121"/>
            <a:ext cx="3165257" cy="280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8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B53B15-6DD7-4C6D-AFC7-833D09D54958}"/>
              </a:ext>
            </a:extLst>
          </p:cNvPr>
          <p:cNvSpPr txBox="1">
            <a:spLocks/>
          </p:cNvSpPr>
          <p:nvPr/>
        </p:nvSpPr>
        <p:spPr>
          <a:xfrm>
            <a:off x="2877766" y="1888089"/>
            <a:ext cx="6436467" cy="4717662"/>
          </a:xfrm>
          <a:prstGeom prst="roundRect">
            <a:avLst/>
          </a:prstGeom>
          <a:solidFill>
            <a:schemeClr val="tx2">
              <a:lumMod val="75000"/>
              <a:alpha val="1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br>
              <a:rPr lang="en-US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US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Coding</a:t>
            </a:r>
            <a:r>
              <a:rPr lang="en-US" dirty="0">
                <a:solidFill>
                  <a:schemeClr val="accent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competition</a:t>
            </a:r>
            <a:b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US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10</a:t>
            </a:r>
            <a:r>
              <a:rPr lang="en-US" b="1" baseline="300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th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anniversary</a:t>
            </a:r>
            <a:b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US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R200 000 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in prizes</a:t>
            </a:r>
            <a:b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US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Video game 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inspired</a:t>
            </a:r>
            <a:b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US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118 Entries </a:t>
            </a: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already submitted</a:t>
            </a:r>
          </a:p>
          <a:p>
            <a:pPr marL="0" indent="0" algn="ctr">
              <a:buNone/>
            </a:pPr>
            <a:endParaRPr lang="en-US" sz="10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33F0D-4A57-4989-955A-5AD41B25C58B}"/>
              </a:ext>
            </a:extLst>
          </p:cNvPr>
          <p:cNvSpPr txBox="1"/>
          <p:nvPr/>
        </p:nvSpPr>
        <p:spPr>
          <a:xfrm>
            <a:off x="781017" y="443684"/>
            <a:ext cx="8501943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ZA" sz="4800" dirty="0">
                <a:solidFill>
                  <a:schemeClr val="bg2">
                    <a:lumMod val="20000"/>
                    <a:lumOff val="80000"/>
                  </a:schemeClr>
                </a:solidFill>
                <a:latin typeface="Excluded"/>
              </a:rPr>
              <a:t>What is: The Entelect Challenge?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42FB3-2174-4C3A-9A77-52B738EF27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809" y="1179437"/>
            <a:ext cx="2451922" cy="23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0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139972B-B279-47FA-850E-25F4CC58DECE}"/>
              </a:ext>
            </a:extLst>
          </p:cNvPr>
          <p:cNvSpPr txBox="1"/>
          <p:nvPr/>
        </p:nvSpPr>
        <p:spPr>
          <a:xfrm>
            <a:off x="781017" y="443684"/>
            <a:ext cx="7204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4800" dirty="0">
                <a:solidFill>
                  <a:schemeClr val="bg2">
                    <a:lumMod val="20000"/>
                    <a:lumOff val="80000"/>
                  </a:schemeClr>
                </a:solidFill>
                <a:latin typeface="Excluded" panose="02000503000000000000" pitchFamily="2" charset="0"/>
              </a:rPr>
              <a:t>What is: The Company Cup?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094EBD-108A-44C0-B474-2F1F1A862BA1}"/>
              </a:ext>
            </a:extLst>
          </p:cNvPr>
          <p:cNvSpPr/>
          <p:nvPr/>
        </p:nvSpPr>
        <p:spPr>
          <a:xfrm>
            <a:off x="1614110" y="1792179"/>
            <a:ext cx="9206476" cy="4282049"/>
          </a:xfrm>
          <a:prstGeom prst="roundRect">
            <a:avLst>
              <a:gd name="adj" fmla="val 4268"/>
            </a:avLst>
          </a:prstGeom>
          <a:solidFill>
            <a:schemeClr val="tx2">
              <a:lumMod val="60000"/>
              <a:lumOff val="40000"/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en-US" sz="2800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Teams of 2-3 </a:t>
            </a:r>
            <a:r>
              <a:rPr lang="en-US" sz="2800" b="1" dirty="0" err="1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Entelectuals</a:t>
            </a:r>
            <a:endParaRPr lang="en-US" sz="2800" b="1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en-US" sz="2800" b="0" i="0" dirty="0">
                <a:effectLst/>
                <a:latin typeface="Calibri" panose="020F0502020204030204" pitchFamily="34" charset="0"/>
              </a:rPr>
              <a:t>Option to participate solo*</a:t>
            </a:r>
          </a:p>
          <a:p>
            <a:pPr algn="ctr"/>
            <a:endParaRPr lang="en-US" sz="2800" b="0" i="0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en-US" sz="2800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4 Hour Hackathon</a:t>
            </a:r>
          </a:p>
          <a:p>
            <a:pPr algn="ctr"/>
            <a:r>
              <a:rPr lang="en-ZA" sz="2800" dirty="0">
                <a:latin typeface="-apple-system"/>
              </a:rPr>
              <a:t>An optimisation problem </a:t>
            </a:r>
            <a:br>
              <a:rPr lang="en-ZA" sz="2800" dirty="0">
                <a:latin typeface="-apple-system"/>
              </a:rPr>
            </a:br>
            <a:r>
              <a:rPr lang="en-ZA" sz="2800" dirty="0">
                <a:latin typeface="-apple-system"/>
              </a:rPr>
              <a:t>i.e. no bot building</a:t>
            </a:r>
            <a:endParaRPr lang="en-US" sz="2800" b="0" i="0" dirty="0">
              <a:effectLst/>
              <a:latin typeface="Calibri" panose="020F0502020204030204" pitchFamily="34" charset="0"/>
            </a:endParaRPr>
          </a:p>
          <a:p>
            <a:pPr algn="ctr"/>
            <a:endParaRPr lang="en-US" sz="2800" b="1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en-US" sz="2800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2020 </a:t>
            </a:r>
          </a:p>
          <a:p>
            <a:pPr algn="ctr"/>
            <a:r>
              <a:rPr lang="en-ZA" sz="2800" b="0" i="0" dirty="0">
                <a:effectLst/>
                <a:latin typeface="Segoe UI" panose="020B0502040204020203" pitchFamily="34" charset="0"/>
              </a:rPr>
              <a:t>8 teams joined, 13 on the leader board</a:t>
            </a:r>
          </a:p>
          <a:p>
            <a:pPr algn="ctr"/>
            <a:endParaRPr lang="en-US" sz="2800" b="0" i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B540D-91F7-43DC-8937-73222C4A412E}"/>
              </a:ext>
            </a:extLst>
          </p:cNvPr>
          <p:cNvSpPr txBox="1"/>
          <p:nvPr/>
        </p:nvSpPr>
        <p:spPr>
          <a:xfrm>
            <a:off x="1483178" y="6407060"/>
            <a:ext cx="6232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*solo entries not allegeable for prizes </a:t>
            </a:r>
            <a:endParaRPr lang="en-ZA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1CFCA73-4823-4DFB-B8EB-A06B57C88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64986">
            <a:off x="8624357" y="851067"/>
            <a:ext cx="5043049" cy="41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4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436DC9-C1B9-4374-8B3E-38F6DD40E240}"/>
              </a:ext>
            </a:extLst>
          </p:cNvPr>
          <p:cNvSpPr txBox="1"/>
          <p:nvPr/>
        </p:nvSpPr>
        <p:spPr>
          <a:xfrm>
            <a:off x="781017" y="443684"/>
            <a:ext cx="4430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4800" dirty="0">
                <a:solidFill>
                  <a:schemeClr val="bg2">
                    <a:lumMod val="20000"/>
                    <a:lumOff val="80000"/>
                  </a:schemeClr>
                </a:solidFill>
                <a:latin typeface="Excluded" panose="02000503000000000000" pitchFamily="2" charset="0"/>
              </a:rPr>
              <a:t>Why Participate?</a:t>
            </a:r>
          </a:p>
        </p:txBody>
      </p: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DE6043B2-F5F2-4C57-97D7-BDB54EEEA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44" y="443684"/>
            <a:ext cx="4762501" cy="2681288"/>
          </a:xfrm>
          <a:prstGeom prst="rect">
            <a:avLst/>
          </a:prstGeom>
        </p:spPr>
      </p:pic>
      <p:pic>
        <p:nvPicPr>
          <p:cNvPr id="22" name="Picture 21" descr="A handheld gaming device&#10;&#10;Description automatically generated with low confidence">
            <a:extLst>
              <a:ext uri="{FF2B5EF4-FFF2-40B4-BE49-F238E27FC236}">
                <a16:creationId xmlns:a16="http://schemas.microsoft.com/office/drawing/2014/main" id="{8122AA85-49FF-47F7-B28A-3E7566F51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2" y="1451201"/>
            <a:ext cx="6325961" cy="51343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E6F1CF-0928-40B3-AFB5-B8916A15F7DD}"/>
              </a:ext>
            </a:extLst>
          </p:cNvPr>
          <p:cNvSpPr txBox="1"/>
          <p:nvPr/>
        </p:nvSpPr>
        <p:spPr>
          <a:xfrm>
            <a:off x="1797288" y="1784328"/>
            <a:ext cx="23984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8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Excluded" panose="02000503000000000000" pitchFamily="2" charset="0"/>
              </a:rPr>
              <a:t>WIN!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219C8B-3B1D-48EA-B6DF-194876E53A85}"/>
              </a:ext>
            </a:extLst>
          </p:cNvPr>
          <p:cNvSpPr txBox="1"/>
          <p:nvPr/>
        </p:nvSpPr>
        <p:spPr>
          <a:xfrm>
            <a:off x="9001893" y="2996246"/>
            <a:ext cx="263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3600" dirty="0">
                <a:solidFill>
                  <a:srgbClr val="FF0000"/>
                </a:solidFill>
                <a:latin typeface="Excluded" panose="02000503000000000000" pitchFamily="2" charset="0"/>
              </a:rPr>
              <a:t>PER PERSON</a:t>
            </a:r>
            <a:endParaRPr lang="en-ZA" sz="4800" dirty="0">
              <a:solidFill>
                <a:srgbClr val="FF0000"/>
              </a:solidFill>
              <a:latin typeface="Excluded" panose="020005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80F1CE-E061-471D-BBFE-F759B9AF840E}"/>
              </a:ext>
            </a:extLst>
          </p:cNvPr>
          <p:cNvSpPr txBox="1"/>
          <p:nvPr/>
        </p:nvSpPr>
        <p:spPr>
          <a:xfrm>
            <a:off x="8032264" y="4393584"/>
            <a:ext cx="3755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5400" dirty="0">
                <a:solidFill>
                  <a:schemeClr val="bg2">
                    <a:lumMod val="20000"/>
                    <a:lumOff val="80000"/>
                  </a:schemeClr>
                </a:solidFill>
                <a:latin typeface="Excluded" panose="02000503000000000000" pitchFamily="2" charset="0"/>
              </a:rPr>
              <a:t>+ Spot Prizes</a:t>
            </a:r>
          </a:p>
        </p:txBody>
      </p:sp>
    </p:spTree>
    <p:extLst>
      <p:ext uri="{BB962C8B-B14F-4D97-AF65-F5344CB8AC3E}">
        <p14:creationId xmlns:p14="http://schemas.microsoft.com/office/powerpoint/2010/main" val="30680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09E799-9796-474E-AC8F-018C42975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598" y="150548"/>
            <a:ext cx="4626002" cy="3393843"/>
          </a:xfrm>
          <a:prstGeom prst="rect">
            <a:avLst/>
          </a:prstGeom>
        </p:spPr>
      </p:pic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5ECDA4BD-8BE5-4417-8D8C-52429751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10" y="2373278"/>
            <a:ext cx="2394496" cy="170853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A3F8A2-B2A5-4880-AC0B-0C0892176D32}"/>
              </a:ext>
            </a:extLst>
          </p:cNvPr>
          <p:cNvSpPr/>
          <p:nvPr/>
        </p:nvSpPr>
        <p:spPr>
          <a:xfrm>
            <a:off x="857151" y="1792178"/>
            <a:ext cx="9848547" cy="4282049"/>
          </a:xfrm>
          <a:prstGeom prst="roundRect">
            <a:avLst>
              <a:gd name="adj" fmla="val 4268"/>
            </a:avLst>
          </a:prstGeom>
          <a:solidFill>
            <a:schemeClr val="tx2">
              <a:lumMod val="60000"/>
              <a:lumOff val="40000"/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ZA" sz="2800" b="0" i="0" dirty="0">
                <a:effectLst/>
                <a:latin typeface="Segoe UI" panose="020B0502040204020203" pitchFamily="34" charset="0"/>
              </a:rPr>
              <a:t>Joshua Wilmott</a:t>
            </a:r>
            <a:br>
              <a:rPr lang="en-ZA" sz="2800" b="0" i="0" dirty="0">
                <a:effectLst/>
                <a:latin typeface="Segoe UI" panose="020B0502040204020203" pitchFamily="34" charset="0"/>
              </a:rPr>
            </a:br>
            <a:endParaRPr lang="en-ZA" sz="2800" b="0" i="0" dirty="0"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ZA" sz="2800" b="0" i="0" dirty="0">
                <a:effectLst/>
                <a:latin typeface="Segoe UI" panose="020B0502040204020203" pitchFamily="34" charset="0"/>
              </a:rPr>
              <a:t>Stephan </a:t>
            </a:r>
            <a:r>
              <a:rPr lang="en-ZA" sz="2800" dirty="0">
                <a:latin typeface="Segoe UI" panose="020B0502040204020203" pitchFamily="34" charset="0"/>
              </a:rPr>
              <a:t>N</a:t>
            </a:r>
            <a:r>
              <a:rPr lang="en-ZA" sz="2800" b="0" i="0" dirty="0">
                <a:effectLst/>
                <a:latin typeface="Segoe UI" panose="020B0502040204020203" pitchFamily="34" charset="0"/>
              </a:rPr>
              <a:t>el</a:t>
            </a:r>
            <a:br>
              <a:rPr lang="en-ZA" sz="2800" b="0" i="0" dirty="0">
                <a:effectLst/>
                <a:latin typeface="Segoe UI" panose="020B0502040204020203" pitchFamily="34" charset="0"/>
              </a:rPr>
            </a:br>
            <a:endParaRPr lang="en-ZA" sz="2800" b="0" i="0" dirty="0"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ZA" sz="2800" b="0" i="0" dirty="0">
                <a:effectLst/>
                <a:latin typeface="Segoe UI" panose="020B0502040204020203" pitchFamily="34" charset="0"/>
              </a:rPr>
              <a:t>Jefferey </a:t>
            </a:r>
            <a:r>
              <a:rPr lang="en-ZA" sz="2800" dirty="0">
                <a:latin typeface="Segoe UI" panose="020B0502040204020203" pitchFamily="34" charset="0"/>
              </a:rPr>
              <a:t>R</a:t>
            </a:r>
            <a:r>
              <a:rPr lang="en-ZA" sz="2800" b="0" i="0" dirty="0">
                <a:effectLst/>
                <a:latin typeface="Segoe UI" panose="020B0502040204020203" pitchFamily="34" charset="0"/>
              </a:rPr>
              <a:t>ussell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800" b="0" i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20AC38-578B-4E33-B579-FE3B20BB41C2}"/>
              </a:ext>
            </a:extLst>
          </p:cNvPr>
          <p:cNvSpPr txBox="1"/>
          <p:nvPr/>
        </p:nvSpPr>
        <p:spPr>
          <a:xfrm>
            <a:off x="781017" y="443684"/>
            <a:ext cx="5000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4800" dirty="0">
                <a:solidFill>
                  <a:schemeClr val="bg2">
                    <a:lumMod val="20000"/>
                    <a:lumOff val="80000"/>
                  </a:schemeClr>
                </a:solidFill>
                <a:latin typeface="Excluded" panose="02000503000000000000" pitchFamily="2" charset="0"/>
              </a:rPr>
              <a:t>Last Year’s Winners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B61D1-8898-48AA-9087-CDCF2620F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724" y="2252039"/>
            <a:ext cx="6019800" cy="3362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2654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556F84-C0B5-45C9-9159-B74B6B2DAC08}"/>
              </a:ext>
            </a:extLst>
          </p:cNvPr>
          <p:cNvSpPr/>
          <p:nvPr/>
        </p:nvSpPr>
        <p:spPr>
          <a:xfrm>
            <a:off x="1614110" y="1792179"/>
            <a:ext cx="9206476" cy="3607135"/>
          </a:xfrm>
          <a:prstGeom prst="roundRect">
            <a:avLst>
              <a:gd name="adj" fmla="val 4268"/>
            </a:avLst>
          </a:prstGeom>
          <a:solidFill>
            <a:schemeClr val="tx2">
              <a:lumMod val="60000"/>
              <a:lumOff val="40000"/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4400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https://challenge.entelect.co.za</a:t>
            </a:r>
            <a:endParaRPr lang="en-ZA" b="0" i="0" dirty="0">
              <a:effectLst/>
              <a:latin typeface="Segoe UI" panose="020B0502040204020203" pitchFamily="34" charset="0"/>
            </a:endParaRPr>
          </a:p>
          <a:p>
            <a:pPr algn="ctr"/>
            <a:r>
              <a:rPr lang="en-ZA" sz="9600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?</a:t>
            </a:r>
            <a:endParaRPr lang="en-US" sz="2800" b="0" i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787" y="4526270"/>
            <a:ext cx="2451922" cy="2331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8870">
            <a:off x="8573129" y="3286623"/>
            <a:ext cx="3165257" cy="2805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92B9B-6887-4002-A347-4CF4E0471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8870">
            <a:off x="8573129" y="3286624"/>
            <a:ext cx="3165257" cy="28051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2D7453-F02A-4EB4-AE30-1F8EABB919BF}"/>
              </a:ext>
            </a:extLst>
          </p:cNvPr>
          <p:cNvSpPr txBox="1"/>
          <p:nvPr/>
        </p:nvSpPr>
        <p:spPr>
          <a:xfrm>
            <a:off x="686873" y="327772"/>
            <a:ext cx="3521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4800" dirty="0">
                <a:solidFill>
                  <a:schemeClr val="bg2">
                    <a:lumMod val="20000"/>
                    <a:lumOff val="80000"/>
                  </a:schemeClr>
                </a:solidFill>
                <a:latin typeface="Excluded" panose="02000503000000000000" pitchFamily="2" charset="0"/>
              </a:rPr>
              <a:t>How To Enter</a:t>
            </a:r>
          </a:p>
        </p:txBody>
      </p:sp>
    </p:spTree>
    <p:extLst>
      <p:ext uri="{BB962C8B-B14F-4D97-AF65-F5344CB8AC3E}">
        <p14:creationId xmlns:p14="http://schemas.microsoft.com/office/powerpoint/2010/main" val="200818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7BF2B32-AFCE-40B1-9C20-9E91533A8FB3}"/>
              </a:ext>
            </a:extLst>
          </p:cNvPr>
          <p:cNvSpPr txBox="1"/>
          <p:nvPr/>
        </p:nvSpPr>
        <p:spPr>
          <a:xfrm>
            <a:off x="781017" y="443684"/>
            <a:ext cx="6392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4800" dirty="0">
                <a:solidFill>
                  <a:schemeClr val="bg2">
                    <a:lumMod val="20000"/>
                    <a:lumOff val="80000"/>
                  </a:schemeClr>
                </a:solidFill>
                <a:latin typeface="Excluded" panose="02000503000000000000" pitchFamily="2" charset="0"/>
              </a:rPr>
              <a:t>When Is The Hackathon?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E24387-5788-4354-9E29-B1E6AC6B9D8B}"/>
              </a:ext>
            </a:extLst>
          </p:cNvPr>
          <p:cNvSpPr/>
          <p:nvPr/>
        </p:nvSpPr>
        <p:spPr>
          <a:xfrm>
            <a:off x="1614110" y="1792179"/>
            <a:ext cx="9206476" cy="4282049"/>
          </a:xfrm>
          <a:prstGeom prst="roundRect">
            <a:avLst>
              <a:gd name="adj" fmla="val 4268"/>
            </a:avLst>
          </a:prstGeom>
          <a:solidFill>
            <a:schemeClr val="tx2">
              <a:lumMod val="60000"/>
              <a:lumOff val="40000"/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en-US" sz="2800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Wednesday, 21 July</a:t>
            </a:r>
          </a:p>
          <a:p>
            <a:pPr algn="ctr"/>
            <a:r>
              <a:rPr lang="en-US" sz="3200" b="0" i="0" dirty="0">
                <a:effectLst/>
                <a:latin typeface="Calibri" panose="020F0502020204030204" pitchFamily="34" charset="0"/>
              </a:rPr>
              <a:t>4 – 8 PM</a:t>
            </a:r>
          </a:p>
          <a:p>
            <a:pPr algn="ctr"/>
            <a:endParaRPr lang="en-US" sz="2800" b="0" i="0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en-ZA" sz="2800" b="1" i="0" dirty="0">
                <a:solidFill>
                  <a:schemeClr val="bg2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OR</a:t>
            </a:r>
          </a:p>
          <a:p>
            <a:pPr algn="ctr"/>
            <a:endParaRPr lang="en-ZA" sz="2800" b="1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en-ZA" sz="2800" b="1" i="0" dirty="0">
                <a:solidFill>
                  <a:schemeClr val="bg2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Thur</a:t>
            </a:r>
            <a:r>
              <a:rPr lang="en-ZA" sz="2800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sday, 22 July</a:t>
            </a:r>
            <a:endParaRPr lang="en-US" sz="2800" b="0" i="0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en-US" sz="2800" b="0" i="0" dirty="0">
                <a:effectLst/>
                <a:latin typeface="Calibri" panose="020F0502020204030204" pitchFamily="34" charset="0"/>
              </a:rPr>
              <a:t>4 – 8 PM</a:t>
            </a:r>
          </a:p>
          <a:p>
            <a:pPr algn="ctr"/>
            <a:endParaRPr lang="en-US" sz="2800" b="0" i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AFF76-CE8B-4487-A569-AB29DA8D8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764">
            <a:off x="4695587" y="-695980"/>
            <a:ext cx="8031352" cy="311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7BF2B32-AFCE-40B1-9C20-9E91533A8FB3}"/>
              </a:ext>
            </a:extLst>
          </p:cNvPr>
          <p:cNvSpPr txBox="1"/>
          <p:nvPr/>
        </p:nvSpPr>
        <p:spPr>
          <a:xfrm>
            <a:off x="781017" y="443684"/>
            <a:ext cx="2173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4800" dirty="0">
                <a:solidFill>
                  <a:schemeClr val="bg2">
                    <a:lumMod val="20000"/>
                    <a:lumOff val="80000"/>
                  </a:schemeClr>
                </a:solidFill>
                <a:latin typeface="Excluded" panose="02000503000000000000" pitchFamily="2" charset="0"/>
              </a:rPr>
              <a:t>Pro Tips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E24387-5788-4354-9E29-B1E6AC6B9D8B}"/>
              </a:ext>
            </a:extLst>
          </p:cNvPr>
          <p:cNvSpPr/>
          <p:nvPr/>
        </p:nvSpPr>
        <p:spPr>
          <a:xfrm>
            <a:off x="1614110" y="1792179"/>
            <a:ext cx="9206476" cy="4282049"/>
          </a:xfrm>
          <a:prstGeom prst="roundRect">
            <a:avLst>
              <a:gd name="adj" fmla="val 4268"/>
            </a:avLst>
          </a:prstGeom>
          <a:solidFill>
            <a:schemeClr val="tx2">
              <a:lumMod val="60000"/>
              <a:lumOff val="40000"/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en-US" sz="2800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Setup Beforehand</a:t>
            </a:r>
          </a:p>
          <a:p>
            <a:pPr algn="ctr"/>
            <a:r>
              <a:rPr lang="en-US" sz="2800" dirty="0">
                <a:latin typeface="Calibri" panose="020F0502020204030204" pitchFamily="34" charset="0"/>
              </a:rPr>
              <a:t>Project in your </a:t>
            </a:r>
            <a:r>
              <a:rPr lang="en-US" sz="2800" dirty="0" err="1">
                <a:latin typeface="Calibri" panose="020F0502020204030204" pitchFamily="34" charset="0"/>
              </a:rPr>
              <a:t>favourite</a:t>
            </a:r>
            <a:r>
              <a:rPr lang="en-US" sz="2800" dirty="0">
                <a:latin typeface="Calibri" panose="020F0502020204030204" pitchFamily="34" charset="0"/>
              </a:rPr>
              <a:t> IDE and language</a:t>
            </a:r>
          </a:p>
          <a:p>
            <a:pPr algn="ctr"/>
            <a:endParaRPr lang="en-ZA" sz="2800" b="1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algn="ctr"/>
            <a:r>
              <a:rPr lang="en-ZA" sz="2800" b="1" i="0" dirty="0">
                <a:solidFill>
                  <a:schemeClr val="bg2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Boilerplate</a:t>
            </a:r>
            <a:endParaRPr lang="en-US" sz="2800" b="0" i="0" dirty="0">
              <a:effectLst/>
              <a:latin typeface="Calibri" panose="020F0502020204030204" pitchFamily="34" charset="0"/>
            </a:endParaRPr>
          </a:p>
          <a:p>
            <a:pPr algn="ctr"/>
            <a:r>
              <a:rPr lang="en-US" sz="2800" dirty="0">
                <a:latin typeface="Calibri" panose="020F0502020204030204" pitchFamily="34" charset="0"/>
              </a:rPr>
              <a:t>Simple classes to ingest JSON and output text files</a:t>
            </a:r>
            <a:endParaRPr lang="en-US" sz="2800" b="0" i="0" dirty="0">
              <a:effectLst/>
              <a:latin typeface="Calibri" panose="020F0502020204030204" pitchFamily="34" charset="0"/>
            </a:endParaRPr>
          </a:p>
          <a:p>
            <a:pPr algn="ctr"/>
            <a:endParaRPr lang="en-US" sz="2800" b="0" i="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FFE9A-1CCF-4C1E-9E18-D40B14D0C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18" y="109754"/>
            <a:ext cx="4626002" cy="3393843"/>
          </a:xfrm>
          <a:prstGeom prst="rect">
            <a:avLst/>
          </a:prstGeom>
        </p:spPr>
      </p:pic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90F6E293-3779-4D7A-8F2E-5F75340F5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642" y="2649327"/>
            <a:ext cx="2394496" cy="17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8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Galaxio Final">
      <a:dk1>
        <a:sysClr val="windowText" lastClr="000000"/>
      </a:dk1>
      <a:lt1>
        <a:sysClr val="window" lastClr="FFFFFF"/>
      </a:lt1>
      <a:dk2>
        <a:srgbClr val="76E2C5"/>
      </a:dk2>
      <a:lt2>
        <a:srgbClr val="FFE897"/>
      </a:lt2>
      <a:accent1>
        <a:srgbClr val="4B5FD3"/>
      </a:accent1>
      <a:accent2>
        <a:srgbClr val="E68226"/>
      </a:accent2>
      <a:accent3>
        <a:srgbClr val="E27693"/>
      </a:accent3>
      <a:accent4>
        <a:srgbClr val="7BAADA"/>
      </a:accent4>
      <a:accent5>
        <a:srgbClr val="2A366F"/>
      </a:accent5>
      <a:accent6>
        <a:srgbClr val="AF569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759A3DAA48BE40863FF12CCC93C4A0" ma:contentTypeVersion="12" ma:contentTypeDescription="Create a new document." ma:contentTypeScope="" ma:versionID="3f44f4dcc8a29210fda79711bd83d144">
  <xsd:schema xmlns:xsd="http://www.w3.org/2001/XMLSchema" xmlns:xs="http://www.w3.org/2001/XMLSchema" xmlns:p="http://schemas.microsoft.com/office/2006/metadata/properties" xmlns:ns2="2ff870fe-f457-4c55-83e4-e32c17e9ac5b" xmlns:ns3="5c539cfe-1bbf-4e2d-a6fd-efb0483fc78e" targetNamespace="http://schemas.microsoft.com/office/2006/metadata/properties" ma:root="true" ma:fieldsID="d61250bc14926d41af11bc10deff6abb" ns2:_="" ns3:_="">
    <xsd:import namespace="2ff870fe-f457-4c55-83e4-e32c17e9ac5b"/>
    <xsd:import namespace="5c539cfe-1bbf-4e2d-a6fd-efb0483fc78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f870fe-f457-4c55-83e4-e32c17e9ac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539cfe-1bbf-4e2d-a6fd-efb0483fc7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D9D586-364F-4B36-B19E-5575A7ACB55D}">
  <ds:schemaRefs>
    <ds:schemaRef ds:uri="2ff870fe-f457-4c55-83e4-e32c17e9ac5b"/>
    <ds:schemaRef ds:uri="5c539cfe-1bbf-4e2d-a6fd-efb0483fc78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F01E13-5B6A-45D7-99D7-CAED5457D893}">
  <ds:schemaRefs>
    <ds:schemaRef ds:uri="2ff870fe-f457-4c55-83e4-e32c17e9ac5b"/>
    <ds:schemaRef ds:uri="5c539cfe-1bbf-4e2d-a6fd-efb0483fc7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96E514-2F4B-4BA5-82CF-7D5A665CA8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254</Words>
  <Application>Microsoft Office PowerPoint</Application>
  <PresentationFormat>Widescreen</PresentationFormat>
  <Paragraphs>61</Paragraphs>
  <Slides>10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-apple-system</vt:lpstr>
      <vt:lpstr>Arial</vt:lpstr>
      <vt:lpstr>Arial Black</vt:lpstr>
      <vt:lpstr>Biome</vt:lpstr>
      <vt:lpstr>Calibri</vt:lpstr>
      <vt:lpstr>Calibri Light</vt:lpstr>
      <vt:lpstr>Excluded</vt:lpstr>
      <vt:lpstr>Segoe UI</vt:lpstr>
      <vt:lpstr>Terminator Two</vt:lpstr>
      <vt:lpstr>Office Theme</vt:lpstr>
      <vt:lpstr>Custom Design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Discovery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Nadine Jack</dc:creator>
  <cp:lastModifiedBy>Altamish Mahomed</cp:lastModifiedBy>
  <cp:revision>38</cp:revision>
  <dcterms:created xsi:type="dcterms:W3CDTF">2021-04-06T15:30:03Z</dcterms:created>
  <dcterms:modified xsi:type="dcterms:W3CDTF">2021-06-06T17:18:46Z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0x0101009C759A3DAA48BE40863FF12CCC93C4A0</vt:lpwstr>
  </property>
</Properties>
</file>